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erverZoom="16407" saveSubsetFonts="1" autoCompressPictures="0">
  <p:sldMasterIdLst>
    <p:sldMasterId id="2147483660" r:id="rId1"/>
  </p:sldMasterIdLst>
  <p:sldIdLst>
    <p:sldId id="256" r:id="rId2"/>
    <p:sldId id="257" r:id="rId3"/>
    <p:sldId id="259" r:id="rId4"/>
    <p:sldId id="260" r:id="rId5"/>
    <p:sldId id="266" r:id="rId6"/>
    <p:sldId id="263" r:id="rId7"/>
    <p:sldId id="261" r:id="rId8"/>
    <p:sldId id="262" r:id="rId9"/>
    <p:sldId id="264" r:id="rId10"/>
    <p:sldId id="265" r:id="rId11"/>
    <p:sldId id="267" r:id="rId12"/>
  </p:sldIdLst>
  <p:sldSz cx="9144000" cy="6858000" type="screen4x3"/>
  <p:notesSz cx="6858000" cy="91440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B227"/>
    <a:srgbClr val="D60D3F"/>
    <a:srgbClr val="990000"/>
    <a:srgbClr val="C233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43" d="100"/>
          <a:sy n="143" d="100"/>
        </p:scale>
        <p:origin x="-2048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68940" y="268288"/>
            <a:ext cx="182880" cy="3886853"/>
          </a:xfrm>
          <a:prstGeom prst="rect">
            <a:avLst/>
          </a:prstGeom>
          <a:solidFill>
            <a:srgbClr val="D60D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00400" y="4208929"/>
            <a:ext cx="5458968" cy="1048684"/>
          </a:xfrm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600" kern="1200">
                <a:solidFill>
                  <a:srgbClr val="D60D3F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00400" y="5257800"/>
            <a:ext cx="5458968" cy="621792"/>
          </a:xfrm>
        </p:spPr>
        <p:txBody>
          <a:bodyPr vert="horz" lIns="91440" tIns="45720" rIns="91440" bIns="45720" rtlCol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Wingdings 2" pitchFamily="18" charset="2"/>
              <a:buNone/>
              <a:tabLst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dirty="0" smtClean="0"/>
              <a:t>Master-Untertitelformat </a:t>
            </a:r>
            <a:r>
              <a:rPr lang="de-CH" dirty="0" err="1" smtClean="0"/>
              <a:t>bearbeitenMastertitelformat</a:t>
            </a:r>
            <a:r>
              <a:rPr lang="de-CH" dirty="0" smtClean="0"/>
              <a:t> bearbeiten</a:t>
            </a:r>
          </a:p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76600" y="390525"/>
            <a:ext cx="5504688" cy="365125"/>
          </a:xfrm>
        </p:spPr>
        <p:txBody>
          <a:bodyPr vert="horz" lIns="91440" tIns="45720" rIns="91440" bIns="45720" rtlCol="0" anchor="ctr"/>
          <a:lstStyle>
            <a:lvl1pPr marL="0" algn="r" defTabSz="914400" rtl="0" eaLnBrk="1" latinLnBrk="0" hangingPunct="1">
              <a:defRPr sz="2200" b="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989EECA0-FB30-554E-BB66-ECF4BC5A4840}" type="datetimeFigureOut">
              <a:rPr lang="de-DE" smtClean="0"/>
              <a:pPr/>
              <a:t>18.03.13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218688" y="6356350"/>
            <a:ext cx="4736592" cy="365125"/>
          </a:xfrm>
        </p:spPr>
        <p:txBody>
          <a:bodyPr vert="horz" lIns="91440" tIns="45720" rIns="91440" bIns="45720" rtlCol="0" anchor="ctr"/>
          <a:lstStyle>
            <a:lvl1pPr marL="0" algn="l" defTabSz="914400" rtl="0" eaLnBrk="1" latinLnBrk="0" hangingPunct="1">
              <a:defRPr sz="1100" b="1" kern="1200">
                <a:solidFill>
                  <a:srgbClr val="990000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de-DE" dirty="0" smtClean="0"/>
              <a:t>Team RED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56494" y="6356350"/>
            <a:ext cx="685800" cy="365125"/>
          </a:xfrm>
        </p:spPr>
        <p:txBody>
          <a:bodyPr vert="horz" lIns="91440" tIns="45720" rIns="91440" bIns="45720" rtlCol="0" anchor="ctr"/>
          <a:lstStyle>
            <a:lvl1pPr marL="0" algn="r" defTabSz="914400" rtl="0" eaLnBrk="1" latinLnBrk="0" hangingPunct="1">
              <a:defRPr sz="1100" b="1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FD035E3B-2F65-4648-B564-234F4C544731}" type="slidenum">
              <a:rPr lang="de-DE" smtClean="0"/>
              <a:pPr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48918" y="268288"/>
            <a:ext cx="718073" cy="16459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914400"/>
            <a:ext cx="7391401" cy="1143000"/>
          </a:xfrm>
        </p:spPr>
        <p:txBody>
          <a:bodyPr/>
          <a:lstStyle/>
          <a:p>
            <a:r>
              <a:rPr lang="de-CH" smtClean="0"/>
              <a:t>Mastertitelformat bearbeiten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282440" y="2214562"/>
            <a:ext cx="3566160" cy="1920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EECA0-FB30-554E-BB66-ECF4BC5A4840}" type="datetimeFigureOut">
              <a:rPr lang="de-DE" smtClean="0"/>
              <a:pPr/>
              <a:t>18.03.13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35E3B-2F65-4648-B564-234F4C544731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9" name="Content Placeholder 2"/>
          <p:cNvSpPr>
            <a:spLocks noGrp="1"/>
          </p:cNvSpPr>
          <p:nvPr>
            <p:ph sz="half" idx="13"/>
          </p:nvPr>
        </p:nvSpPr>
        <p:spPr>
          <a:xfrm>
            <a:off x="4282440" y="4224973"/>
            <a:ext cx="3566160" cy="1920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4"/>
          </p:nvPr>
        </p:nvSpPr>
        <p:spPr>
          <a:xfrm>
            <a:off x="457200" y="2214563"/>
            <a:ext cx="3566160" cy="39116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48918" y="268288"/>
            <a:ext cx="718073" cy="16459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914400"/>
            <a:ext cx="7391401" cy="1143000"/>
          </a:xfrm>
        </p:spPr>
        <p:txBody>
          <a:bodyPr/>
          <a:lstStyle/>
          <a:p>
            <a:r>
              <a:rPr lang="de-CH" smtClean="0"/>
              <a:t>Mastertitelformat bearbeiten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282440" y="2214562"/>
            <a:ext cx="3566160" cy="1920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EECA0-FB30-554E-BB66-ECF4BC5A4840}" type="datetimeFigureOut">
              <a:rPr lang="de-DE" smtClean="0"/>
              <a:pPr/>
              <a:t>18.03.13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35E3B-2F65-4648-B564-234F4C544731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9" name="Content Placeholder 2"/>
          <p:cNvSpPr>
            <a:spLocks noGrp="1"/>
          </p:cNvSpPr>
          <p:nvPr>
            <p:ph sz="half" idx="13"/>
          </p:nvPr>
        </p:nvSpPr>
        <p:spPr>
          <a:xfrm>
            <a:off x="4282440" y="4224973"/>
            <a:ext cx="3566160" cy="1920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4"/>
          </p:nvPr>
        </p:nvSpPr>
        <p:spPr>
          <a:xfrm>
            <a:off x="457200" y="2214562"/>
            <a:ext cx="3566160" cy="1920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dirty="0"/>
          </a:p>
        </p:txBody>
      </p:sp>
      <p:sp>
        <p:nvSpPr>
          <p:cNvPr id="12" name="Content Placeholder 2"/>
          <p:cNvSpPr>
            <a:spLocks noGrp="1"/>
          </p:cNvSpPr>
          <p:nvPr>
            <p:ph sz="half" idx="15"/>
          </p:nvPr>
        </p:nvSpPr>
        <p:spPr>
          <a:xfrm>
            <a:off x="457200" y="4224973"/>
            <a:ext cx="3566160" cy="1920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8148918" y="268288"/>
            <a:ext cx="718073" cy="16459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EECA0-FB30-554E-BB66-ECF4BC5A4840}" type="datetimeFigureOut">
              <a:rPr lang="de-DE" smtClean="0"/>
              <a:pPr/>
              <a:t>18.03.13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35E3B-2F65-4648-B564-234F4C544731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148918" y="268288"/>
            <a:ext cx="718073" cy="56692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EECA0-FB30-554E-BB66-ECF4BC5A4840}" type="datetimeFigureOut">
              <a:rPr lang="de-DE" smtClean="0"/>
              <a:pPr/>
              <a:t>18.03.13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35E3B-2F65-4648-B564-234F4C544731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48918" y="268288"/>
            <a:ext cx="718073" cy="56692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995082"/>
            <a:ext cx="3566160" cy="1035424"/>
          </a:xfrm>
        </p:spPr>
        <p:txBody>
          <a:bodyPr anchor="b"/>
          <a:lstStyle>
            <a:lvl1pPr algn="l">
              <a:defRPr sz="2800" b="0"/>
            </a:lvl1pPr>
          </a:lstStyle>
          <a:p>
            <a:r>
              <a:rPr lang="de-CH" smtClean="0"/>
              <a:t>Mastertitelformat bearbeiten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2052" y="990600"/>
            <a:ext cx="3566160" cy="51355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199" y="2057400"/>
            <a:ext cx="3566160" cy="3657601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EECA0-FB30-554E-BB66-ECF4BC5A4840}" type="datetimeFigureOut">
              <a:rPr lang="de-DE" smtClean="0"/>
              <a:pPr/>
              <a:t>18.03.13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35E3B-2F65-4648-B564-234F4C544731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4746811" y="268288"/>
            <a:ext cx="4114800" cy="56692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995082"/>
            <a:ext cx="3566160" cy="1035424"/>
          </a:xfrm>
        </p:spPr>
        <p:txBody>
          <a:bodyPr anchor="b"/>
          <a:lstStyle>
            <a:lvl1pPr algn="l">
              <a:defRPr sz="2800" b="0"/>
            </a:lvl1pPr>
          </a:lstStyle>
          <a:p>
            <a:r>
              <a:rPr lang="de-CH" smtClean="0"/>
              <a:t>Mastertitelformat bearbeiten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199" y="2057400"/>
            <a:ext cx="3566160" cy="3657601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1365" y="6124014"/>
            <a:ext cx="1752600" cy="365125"/>
          </a:xfrm>
        </p:spPr>
        <p:txBody>
          <a:bodyPr/>
          <a:lstStyle>
            <a:lvl1pPr algn="l">
              <a:defRPr/>
            </a:lvl1pPr>
          </a:lstStyle>
          <a:p>
            <a:fld id="{989EECA0-FB30-554E-BB66-ECF4BC5A4840}" type="datetimeFigureOut">
              <a:rPr lang="de-DE" smtClean="0"/>
              <a:pPr/>
              <a:t>18.03.13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74812" y="6356350"/>
            <a:ext cx="3863788" cy="365125"/>
          </a:xfrm>
        </p:spPr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35E3B-2F65-4648-B564-234F4C544731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4760258" y="990600"/>
            <a:ext cx="4096512" cy="5611813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de-CH" smtClean="0"/>
              <a:t>Bild auf Platzhalter ziehen oder durch Klicken auf Symbol hinzufügen</a:t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über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7216775" y="268288"/>
            <a:ext cx="1639457" cy="36393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788" y="4267200"/>
            <a:ext cx="6477000" cy="566738"/>
          </a:xfrm>
        </p:spPr>
        <p:txBody>
          <a:bodyPr anchor="b"/>
          <a:lstStyle>
            <a:lvl1pPr algn="l">
              <a:defRPr sz="2800" b="0"/>
            </a:lvl1pPr>
          </a:lstStyle>
          <a:p>
            <a:r>
              <a:rPr lang="de-CH" smtClean="0"/>
              <a:t>Mastertitelformat bearbeiten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69874" y="268288"/>
            <a:ext cx="6858000" cy="363931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CH" smtClean="0"/>
              <a:t>Bild auf Platzhalter ziehen oder durch Klicken auf Symbol hinzufügen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8788" y="4840941"/>
            <a:ext cx="6475412" cy="1304271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EECA0-FB30-554E-BB66-ECF4BC5A4840}" type="datetimeFigureOut">
              <a:rPr lang="de-DE" smtClean="0"/>
              <a:pPr/>
              <a:t>18.03.13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35E3B-2F65-4648-B564-234F4C544731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4 Bilder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35471" y="268288"/>
            <a:ext cx="720761" cy="36393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788" y="4267200"/>
            <a:ext cx="6477000" cy="566738"/>
          </a:xfrm>
        </p:spPr>
        <p:txBody>
          <a:bodyPr anchor="b"/>
          <a:lstStyle>
            <a:lvl1pPr algn="l">
              <a:defRPr sz="2800" b="0"/>
            </a:lvl1pPr>
          </a:lstStyle>
          <a:p>
            <a:r>
              <a:rPr lang="de-CH" smtClean="0"/>
              <a:t>Mastertitelformat bearbeiten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69874" y="268288"/>
            <a:ext cx="3006726" cy="363931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CH" smtClean="0"/>
              <a:t>Bild auf Platzhalter ziehen oder durch Klicken auf Symbol hinzufügen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8788" y="4840941"/>
            <a:ext cx="6475412" cy="1304271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EECA0-FB30-554E-BB66-ECF4BC5A4840}" type="datetimeFigureOut">
              <a:rPr lang="de-DE" smtClean="0"/>
              <a:pPr/>
              <a:t>18.03.13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35E3B-2F65-4648-B564-234F4C544731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0" name="Picture Placeholder 2"/>
          <p:cNvSpPr>
            <a:spLocks noGrp="1"/>
          </p:cNvSpPr>
          <p:nvPr>
            <p:ph type="pic" idx="13"/>
          </p:nvPr>
        </p:nvSpPr>
        <p:spPr>
          <a:xfrm>
            <a:off x="3352800" y="268288"/>
            <a:ext cx="4701988" cy="177566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CH" smtClean="0"/>
              <a:t>Bild auf Platzhalter ziehen oder durch Klicken auf Symbol hinzufügen</a:t>
            </a:r>
            <a:endParaRPr/>
          </a:p>
        </p:txBody>
      </p:sp>
      <p:sp>
        <p:nvSpPr>
          <p:cNvPr id="11" name="Picture Placeholder 2"/>
          <p:cNvSpPr>
            <a:spLocks noGrp="1"/>
          </p:cNvSpPr>
          <p:nvPr>
            <p:ph type="pic" idx="14"/>
          </p:nvPr>
        </p:nvSpPr>
        <p:spPr>
          <a:xfrm>
            <a:off x="3352800" y="2131935"/>
            <a:ext cx="2304288" cy="177566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CH" smtClean="0"/>
              <a:t>Bild auf Platzhalter ziehen oder durch Klicken auf Symbol hinzufügen</a:t>
            </a:r>
            <a:endParaRPr/>
          </a:p>
        </p:txBody>
      </p:sp>
      <p:sp>
        <p:nvSpPr>
          <p:cNvPr id="12" name="Picture Placeholder 2"/>
          <p:cNvSpPr>
            <a:spLocks noGrp="1"/>
          </p:cNvSpPr>
          <p:nvPr>
            <p:ph type="pic" idx="15"/>
          </p:nvPr>
        </p:nvSpPr>
        <p:spPr>
          <a:xfrm>
            <a:off x="5750500" y="2131935"/>
            <a:ext cx="2304288" cy="177566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CH" smtClean="0"/>
              <a:t>Bild auf Platzhalter ziehen oder durch Klicken auf Symbol hinzufügen</a:t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212106" y="268288"/>
            <a:ext cx="1645920" cy="16459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EECA0-FB30-554E-BB66-ECF4BC5A4840}" type="datetimeFigureOut">
              <a:rPr lang="de-DE" smtClean="0"/>
              <a:pPr/>
              <a:t>18.03.13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35E3B-2F65-4648-B564-234F4C544731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148918" y="268288"/>
            <a:ext cx="718073" cy="56692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543799" y="1035424"/>
            <a:ext cx="1322295" cy="5090739"/>
          </a:xfrm>
        </p:spPr>
        <p:txBody>
          <a:bodyPr vert="eaVert" anchor="t" anchorCtr="0"/>
          <a:lstStyle/>
          <a:p>
            <a:r>
              <a:rPr lang="de-CH" smtClean="0"/>
              <a:t>Mastertitelformat bearbeiten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035424"/>
            <a:ext cx="6019800" cy="5109789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EECA0-FB30-554E-BB66-ECF4BC5A4840}" type="datetimeFigureOut">
              <a:rPr lang="de-DE" smtClean="0"/>
              <a:pPr/>
              <a:t>18.03.13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35E3B-2F65-4648-B564-234F4C544731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212106" y="6356350"/>
            <a:ext cx="1752600" cy="365125"/>
          </a:xfrm>
        </p:spPr>
        <p:txBody>
          <a:bodyPr/>
          <a:lstStyle/>
          <a:p>
            <a:fld id="{989EECA0-FB30-554E-BB66-ECF4BC5A4840}" type="datetimeFigureOut">
              <a:rPr lang="de-DE" smtClean="0"/>
              <a:pPr/>
              <a:t>18.03.13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990000"/>
                </a:solidFill>
              </a:defRPr>
            </a:lvl1pPr>
          </a:lstStyle>
          <a:p>
            <a:r>
              <a:rPr lang="de-DE" dirty="0" smtClean="0"/>
              <a:t>Team RED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35E3B-2F65-4648-B564-234F4C544731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folie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00399" y="4171950"/>
            <a:ext cx="5457919" cy="1085850"/>
          </a:xfrm>
        </p:spPr>
        <p:txBody>
          <a:bodyPr>
            <a:normAutofit/>
          </a:bodyPr>
          <a:lstStyle>
            <a:lvl1pPr>
              <a:defRPr sz="4600"/>
            </a:lvl1pPr>
          </a:lstStyle>
          <a:p>
            <a:r>
              <a:rPr lang="de-CH" smtClean="0"/>
              <a:t>Mastertitelformat bearbeiten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00401" y="5257799"/>
            <a:ext cx="5457918" cy="618565"/>
          </a:xfrm>
        </p:spPr>
        <p:txBody>
          <a:bodyPr>
            <a:normAutofit/>
          </a:bodyPr>
          <a:lstStyle>
            <a:lvl1pPr marL="0" indent="0" algn="l">
              <a:spcBef>
                <a:spcPct val="0"/>
              </a:spcBef>
              <a:buNone/>
              <a:defRPr sz="1600">
                <a:solidFill>
                  <a:schemeClr val="tx2"/>
                </a:solidFill>
              </a:defRPr>
            </a:lvl1pPr>
            <a:lvl2pPr marL="457200" indent="0" algn="ctr">
              <a:spcBef>
                <a:spcPct val="0"/>
              </a:spcBef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smtClean="0"/>
              <a:t>Master-Untertitelformat bearbeiten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76600" y="389965"/>
            <a:ext cx="5499847" cy="365125"/>
          </a:xfrm>
        </p:spPr>
        <p:txBody>
          <a:bodyPr/>
          <a:lstStyle>
            <a:lvl1pPr>
              <a:defRPr sz="2200" b="0" baseline="0">
                <a:solidFill>
                  <a:schemeClr val="bg1"/>
                </a:solidFill>
              </a:defRPr>
            </a:lvl1pPr>
          </a:lstStyle>
          <a:p>
            <a:fld id="{989EECA0-FB30-554E-BB66-ECF4BC5A4840}" type="datetimeFigureOut">
              <a:rPr lang="de-DE" smtClean="0"/>
              <a:pPr/>
              <a:t>18.03.13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213847" y="6356350"/>
            <a:ext cx="4734112" cy="365125"/>
          </a:xfr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65459" y="6356350"/>
            <a:ext cx="685800" cy="365125"/>
          </a:xfrm>
        </p:spPr>
        <p:txBody>
          <a:bodyPr vert="horz" lIns="91440" tIns="45720" rIns="91440" bIns="45720" rtlCol="0" anchor="ctr"/>
          <a:lstStyle>
            <a:lvl1pPr marL="0" algn="r" defTabSz="914400" rtl="0" eaLnBrk="1" latinLnBrk="0" hangingPunct="1">
              <a:defRPr sz="1100" b="1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FD035E3B-2F65-4648-B564-234F4C544731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3200400" y="2877671"/>
            <a:ext cx="5646867" cy="1280160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de-CH" smtClean="0"/>
              <a:t>Bild auf Platzhalter ziehen oder durch Klicken auf Symbol hinzufügen</a:t>
            </a:r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268940" y="268288"/>
            <a:ext cx="182880" cy="3886853"/>
          </a:xfrm>
          <a:prstGeom prst="rect">
            <a:avLst/>
          </a:prstGeom>
          <a:solidFill>
            <a:srgbClr val="D60D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>
              <a:solidFill>
                <a:srgbClr val="D60D3F"/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, Inhalt und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69875" y="268288"/>
            <a:ext cx="1645920" cy="1645920"/>
          </a:xfrm>
          <a:prstGeom prst="rect">
            <a:avLst/>
          </a:prstGeom>
          <a:solidFill>
            <a:srgbClr val="D60D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8423" y="914400"/>
            <a:ext cx="6508377" cy="1143000"/>
          </a:xfrm>
        </p:spPr>
        <p:txBody>
          <a:bodyPr/>
          <a:lstStyle/>
          <a:p>
            <a:r>
              <a:rPr lang="de-CH" smtClean="0"/>
              <a:t>Mastertitelformat bearbeiten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8423" y="2209800"/>
            <a:ext cx="6508377" cy="3916363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212106" y="6356350"/>
            <a:ext cx="1752600" cy="365125"/>
          </a:xfrm>
        </p:spPr>
        <p:txBody>
          <a:bodyPr/>
          <a:lstStyle/>
          <a:p>
            <a:fld id="{989EECA0-FB30-554E-BB66-ECF4BC5A4840}" type="datetimeFigureOut">
              <a:rPr lang="de-DE" smtClean="0"/>
              <a:pPr/>
              <a:t>18.03.13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8423" y="6356350"/>
            <a:ext cx="4926852" cy="365125"/>
          </a:xfr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31694" y="361016"/>
            <a:ext cx="506506" cy="365125"/>
          </a:xfrm>
        </p:spPr>
        <p:txBody>
          <a:bodyPr/>
          <a:lstStyle/>
          <a:p>
            <a:fld id="{FD035E3B-2F65-4648-B564-234F4C544731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269875" y="1976718"/>
            <a:ext cx="1645920" cy="462578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de-CH" smtClean="0"/>
              <a:t>Bild auf Platzhalter ziehen oder durch Klicken auf Symbol hinzufügen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9801" y="3429000"/>
            <a:ext cx="4966446" cy="1398494"/>
          </a:xfrm>
        </p:spPr>
        <p:txBody>
          <a:bodyPr anchor="b" anchorCtr="0"/>
          <a:lstStyle>
            <a:lvl1pPr algn="r">
              <a:defRPr sz="4600" b="0" cap="none" baseline="0"/>
            </a:lvl1pPr>
          </a:lstStyle>
          <a:p>
            <a:r>
              <a:rPr lang="de-CH" smtClean="0"/>
              <a:t>Mastertitelformat bearbeiten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09801" y="4824414"/>
            <a:ext cx="4966446" cy="1320800"/>
          </a:xfrm>
        </p:spPr>
        <p:txBody>
          <a:bodyPr anchor="t" anchorCtr="0">
            <a:normAutofit/>
          </a:bodyPr>
          <a:lstStyle>
            <a:lvl1pPr marL="0" indent="0" algn="r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62600" y="6356350"/>
            <a:ext cx="1622612" cy="365125"/>
          </a:xfrm>
        </p:spPr>
        <p:txBody>
          <a:bodyPr/>
          <a:lstStyle/>
          <a:p>
            <a:fld id="{989EECA0-FB30-554E-BB66-ECF4BC5A4840}" type="datetimeFigureOut">
              <a:rPr lang="de-DE" smtClean="0"/>
              <a:pPr/>
              <a:t>18.03.13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74812" y="6356350"/>
            <a:ext cx="5311588" cy="365125"/>
          </a:xfr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35E3B-2F65-4648-B564-234F4C544731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bschnitt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69875" y="4773706"/>
            <a:ext cx="2971800" cy="1844582"/>
          </a:xfrm>
          <a:prstGeom prst="rect">
            <a:avLst/>
          </a:prstGeom>
          <a:solidFill>
            <a:srgbClr val="D60D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0354" y="3429001"/>
            <a:ext cx="4966446" cy="1398494"/>
          </a:xfrm>
        </p:spPr>
        <p:txBody>
          <a:bodyPr anchor="b" anchorCtr="0"/>
          <a:lstStyle>
            <a:lvl1pPr algn="r">
              <a:defRPr sz="4600" b="0" cap="none" baseline="0"/>
            </a:lvl1pPr>
          </a:lstStyle>
          <a:p>
            <a:r>
              <a:rPr lang="de-CH" smtClean="0"/>
              <a:t>Mastertitelformat bearbeiten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20354" y="4824414"/>
            <a:ext cx="4966446" cy="1320800"/>
          </a:xfrm>
        </p:spPr>
        <p:txBody>
          <a:bodyPr anchor="t" anchorCtr="0">
            <a:normAutofit/>
          </a:bodyPr>
          <a:lstStyle>
            <a:lvl1pPr marL="0" indent="0" algn="r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1212" y="6104965"/>
            <a:ext cx="506506" cy="365125"/>
          </a:xfrm>
        </p:spPr>
        <p:txBody>
          <a:bodyPr/>
          <a:lstStyle/>
          <a:p>
            <a:fld id="{FD035E3B-2F65-4648-B564-234F4C544731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269874" y="268288"/>
            <a:ext cx="2971800" cy="4438650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de-CH" smtClean="0"/>
              <a:t>Bild auf Platzhalter ziehen oder durch Klicken auf Symbol hinzufügen</a:t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48918" y="268288"/>
            <a:ext cx="718073" cy="16459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914400"/>
            <a:ext cx="7391401" cy="1143000"/>
          </a:xfrm>
        </p:spPr>
        <p:txBody>
          <a:bodyPr/>
          <a:lstStyle/>
          <a:p>
            <a:r>
              <a:rPr lang="de-CH" smtClean="0"/>
              <a:t>Mastertitelformat bearbeiten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214563"/>
            <a:ext cx="3566160" cy="39116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82440" y="2214563"/>
            <a:ext cx="3566160" cy="39116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EECA0-FB30-554E-BB66-ECF4BC5A4840}" type="datetimeFigureOut">
              <a:rPr lang="de-DE" smtClean="0"/>
              <a:pPr/>
              <a:t>18.03.13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35E3B-2F65-4648-B564-234F4C544731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48918" y="268288"/>
            <a:ext cx="718073" cy="16459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914400"/>
            <a:ext cx="7388352" cy="1143000"/>
          </a:xfrm>
        </p:spPr>
        <p:txBody>
          <a:bodyPr/>
          <a:lstStyle>
            <a:lvl1pPr>
              <a:defRPr/>
            </a:lvl1pPr>
          </a:lstStyle>
          <a:p>
            <a:r>
              <a:rPr lang="de-CH" smtClean="0"/>
              <a:t>Mastertitelformat bearbeiten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054132"/>
            <a:ext cx="3566160" cy="639762"/>
          </a:xfrm>
        </p:spPr>
        <p:txBody>
          <a:bodyPr anchor="b">
            <a:noAutofit/>
          </a:bodyPr>
          <a:lstStyle>
            <a:lvl1pPr marL="0" indent="0" algn="ctr">
              <a:spcBef>
                <a:spcPct val="0"/>
              </a:spcBef>
              <a:buNone/>
              <a:defRPr sz="20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689411"/>
            <a:ext cx="3566160" cy="343675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79391" y="2054132"/>
            <a:ext cx="3566160" cy="639762"/>
          </a:xfrm>
        </p:spPr>
        <p:txBody>
          <a:bodyPr anchor="b">
            <a:noAutofit/>
          </a:bodyPr>
          <a:lstStyle>
            <a:lvl1pPr marL="0" indent="0" algn="ctr">
              <a:spcBef>
                <a:spcPct val="0"/>
              </a:spcBef>
              <a:buNone/>
              <a:defRPr sz="20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79391" y="2689411"/>
            <a:ext cx="3566160" cy="343675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EECA0-FB30-554E-BB66-ECF4BC5A4840}" type="datetimeFigureOut">
              <a:rPr lang="de-DE" smtClean="0"/>
              <a:pPr/>
              <a:t>18.03.13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35E3B-2F65-4648-B564-234F4C544731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Inhalte, oben und 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48918" y="268288"/>
            <a:ext cx="718073" cy="16459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914400"/>
            <a:ext cx="7391401" cy="1143000"/>
          </a:xfrm>
        </p:spPr>
        <p:txBody>
          <a:bodyPr/>
          <a:lstStyle/>
          <a:p>
            <a:r>
              <a:rPr lang="de-CH" smtClean="0"/>
              <a:t>Mastertitelformat bearbeiten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199" y="2214562"/>
            <a:ext cx="7396163" cy="1920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9EECA0-FB30-554E-BB66-ECF4BC5A4840}" type="datetimeFigureOut">
              <a:rPr lang="de-DE" smtClean="0"/>
              <a:pPr/>
              <a:t>18.03.13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035E3B-2F65-4648-B564-234F4C544731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9" name="Content Placeholder 2"/>
          <p:cNvSpPr>
            <a:spLocks noGrp="1"/>
          </p:cNvSpPr>
          <p:nvPr>
            <p:ph sz="half" idx="13"/>
          </p:nvPr>
        </p:nvSpPr>
        <p:spPr>
          <a:xfrm>
            <a:off x="457199" y="4224973"/>
            <a:ext cx="7396163" cy="1920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theme" Target="../theme/theme1.xml"/><Relationship Id="rId21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/>
          <p:cNvSpPr/>
          <p:nvPr userDrawn="1"/>
        </p:nvSpPr>
        <p:spPr>
          <a:xfrm rot="20132616">
            <a:off x="3404722" y="5713898"/>
            <a:ext cx="9125528" cy="1585564"/>
          </a:xfrm>
          <a:prstGeom prst="rect">
            <a:avLst/>
          </a:prstGeom>
          <a:solidFill>
            <a:srgbClr val="F5B2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199" y="914400"/>
            <a:ext cx="6508377" cy="11430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de-CH" dirty="0" smtClean="0"/>
              <a:t>Mastertitelformat bearbeiten</a:t>
            </a:r>
            <a:endParaRPr dirty="0"/>
          </a:p>
        </p:txBody>
      </p:sp>
      <p:sp>
        <p:nvSpPr>
          <p:cNvPr id="12" name="Rechteck 11"/>
          <p:cNvSpPr/>
          <p:nvPr userDrawn="1"/>
        </p:nvSpPr>
        <p:spPr>
          <a:xfrm rot="21225228">
            <a:off x="1711078" y="6298435"/>
            <a:ext cx="10674225" cy="1754713"/>
          </a:xfrm>
          <a:prstGeom prst="rect">
            <a:avLst/>
          </a:prstGeom>
          <a:solidFill>
            <a:srgbClr val="D60D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199" y="2209800"/>
            <a:ext cx="6508377" cy="3916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CH" dirty="0" smtClean="0"/>
              <a:t>Mastertextformat bearbeiten</a:t>
            </a:r>
          </a:p>
          <a:p>
            <a:pPr lvl="1"/>
            <a:r>
              <a:rPr lang="de-CH" dirty="0" smtClean="0"/>
              <a:t>Zweite Ebene</a:t>
            </a:r>
          </a:p>
          <a:p>
            <a:pPr lvl="2"/>
            <a:r>
              <a:rPr lang="de-CH" dirty="0" smtClean="0"/>
              <a:t>Dritte Ebene</a:t>
            </a:r>
          </a:p>
          <a:p>
            <a:pPr lvl="3"/>
            <a:r>
              <a:rPr lang="de-CH" dirty="0" smtClean="0"/>
              <a:t>Vierte Ebene</a:t>
            </a:r>
          </a:p>
          <a:p>
            <a:pPr lvl="4"/>
            <a:r>
              <a:rPr lang="de-CH" dirty="0" smtClean="0"/>
              <a:t>Fünfte Ebene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4812" y="6356350"/>
            <a:ext cx="208116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rgbClr val="990000"/>
                </a:solidFill>
              </a:defRPr>
            </a:lvl1pPr>
          </a:lstStyle>
          <a:p>
            <a:r>
              <a:rPr lang="de-DE" dirty="0" smtClean="0"/>
              <a:t>Team RED</a:t>
            </a:r>
            <a:endParaRPr lang="de-DE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56494" y="361016"/>
            <a:ext cx="50650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200" b="1">
                <a:solidFill>
                  <a:schemeClr val="bg1"/>
                </a:solidFill>
              </a:defRPr>
            </a:lvl1pPr>
          </a:lstStyle>
          <a:p>
            <a:fld id="{FD035E3B-2F65-4648-B564-234F4C544731}" type="slidenum">
              <a:rPr lang="de-DE" smtClean="0"/>
              <a:pPr/>
              <a:t>‹Nr.›</a:t>
            </a:fld>
            <a:endParaRPr lang="de-DE"/>
          </a:p>
        </p:txBody>
      </p:sp>
      <p:pic>
        <p:nvPicPr>
          <p:cNvPr id="10" name="Bild 9" descr="red.png"/>
          <p:cNvPicPr>
            <a:picLocks noChangeAspect="1"/>
          </p:cNvPicPr>
          <p:nvPr userDrawn="1"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6219" y="0"/>
            <a:ext cx="1780549" cy="214671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56494" y="6356350"/>
            <a:ext cx="7432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bg1"/>
                </a:solidFill>
              </a:defRPr>
            </a:lvl1pPr>
          </a:lstStyle>
          <a:p>
            <a:fld id="{989EECA0-FB30-554E-BB66-ECF4BC5A4840}" type="datetimeFigureOut">
              <a:rPr lang="de-DE" smtClean="0"/>
              <a:pPr/>
              <a:t>18.03.13</a:t>
            </a:fld>
            <a:endParaRPr lang="de-DE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</p:sldLayoutIdLst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rgbClr val="D60D3F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1800"/>
        </a:spcBef>
        <a:buClr>
          <a:schemeClr val="accent1"/>
        </a:buClr>
        <a:buSzPct val="100000"/>
        <a:buFont typeface="Wingdings 2" pitchFamily="18" charset="2"/>
        <a:buChar char="¡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spcBef>
          <a:spcPts val="600"/>
        </a:spcBef>
        <a:buClr>
          <a:schemeClr val="accent1">
            <a:lumMod val="50000"/>
          </a:schemeClr>
        </a:buClr>
        <a:buSzPct val="100000"/>
        <a:buFont typeface="Wingdings 2" pitchFamily="18" charset="2"/>
        <a:buChar char="¡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spcBef>
          <a:spcPts val="600"/>
        </a:spcBef>
        <a:buClr>
          <a:schemeClr val="accent1"/>
        </a:buClr>
        <a:buSzPct val="100000"/>
        <a:buFont typeface="Wingdings 2" pitchFamily="18" charset="2"/>
        <a:buChar char="¡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spcBef>
          <a:spcPts val="600"/>
        </a:spcBef>
        <a:buClr>
          <a:schemeClr val="accent1">
            <a:lumMod val="50000"/>
          </a:schemeClr>
        </a:buClr>
        <a:buSzPct val="100000"/>
        <a:buFont typeface="Wingdings 2" pitchFamily="18" charset="2"/>
        <a:buChar char="¡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spcBef>
          <a:spcPts val="600"/>
        </a:spcBef>
        <a:buClr>
          <a:schemeClr val="accent1"/>
        </a:buClr>
        <a:buSzPct val="100000"/>
        <a:buFont typeface="Wingdings 2" pitchFamily="18" charset="2"/>
        <a:buChar char="¡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Font typeface="Wingdings 2" pitchFamily="18" charset="2"/>
        <a:buChar char=""/>
        <a:defRPr lang="en-US" sz="1800" kern="1200" dirty="0" smtClean="0">
          <a:solidFill>
            <a:schemeClr val="tx2"/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"/>
        <a:defRPr lang="en-US" sz="1800" kern="1200" dirty="0" smtClean="0">
          <a:solidFill>
            <a:schemeClr val="tx2"/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Font typeface="Wingdings 2" pitchFamily="18" charset="2"/>
        <a:buChar char=""/>
        <a:defRPr lang="en-US" sz="1800" kern="1200" dirty="0" smtClean="0">
          <a:solidFill>
            <a:schemeClr val="tx2"/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"/>
        <a:defRPr lang="en-US" sz="1800" kern="1200" dirty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Task 03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/>
              <a:t>Design </a:t>
            </a:r>
            <a:r>
              <a:rPr lang="de-DE" dirty="0" err="1" smtClean="0"/>
              <a:t>Thinking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793353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Prototyp</a:t>
            </a:r>
            <a:endParaRPr lang="de-DE" dirty="0"/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580" y="2057399"/>
            <a:ext cx="5734759" cy="4301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1707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Prototyp</a:t>
            </a:r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144" y="1822418"/>
            <a:ext cx="6545226" cy="4903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5640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Abgrenzung - </a:t>
            </a:r>
            <a:r>
              <a:rPr lang="de-DE" dirty="0" err="1" smtClean="0"/>
              <a:t>Scoping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de-CH" b="1" dirty="0" smtClean="0"/>
              <a:t>In-</a:t>
            </a:r>
            <a:r>
              <a:rPr lang="de-CH" b="1" dirty="0" err="1" smtClean="0"/>
              <a:t>Scope</a:t>
            </a:r>
            <a:endParaRPr lang="de-CH" b="1" dirty="0" smtClean="0"/>
          </a:p>
          <a:p>
            <a:r>
              <a:rPr lang="de-DE" dirty="0" smtClean="0"/>
              <a:t>Gedächtnisstütze</a:t>
            </a:r>
          </a:p>
          <a:p>
            <a:pPr lvl="1"/>
            <a:r>
              <a:rPr lang="de-DE" dirty="0" smtClean="0"/>
              <a:t>Termine</a:t>
            </a:r>
          </a:p>
          <a:p>
            <a:pPr lvl="1"/>
            <a:r>
              <a:rPr lang="de-DE" dirty="0" smtClean="0"/>
              <a:t>Medikamente</a:t>
            </a:r>
          </a:p>
          <a:p>
            <a:pPr lvl="1"/>
            <a:r>
              <a:rPr lang="de-DE" dirty="0" smtClean="0"/>
              <a:t>usw.</a:t>
            </a:r>
          </a:p>
          <a:p>
            <a:r>
              <a:rPr lang="de-DE" dirty="0" smtClean="0"/>
              <a:t>Allgemeine Terminverwaltung</a:t>
            </a:r>
          </a:p>
          <a:p>
            <a:r>
              <a:rPr lang="de-DE" dirty="0" smtClean="0"/>
              <a:t>Ansprechpersonen / -institutionen</a:t>
            </a:r>
          </a:p>
          <a:p>
            <a:r>
              <a:rPr lang="de-DE" dirty="0" smtClean="0"/>
              <a:t>Patienten Kategorisierung</a:t>
            </a:r>
          </a:p>
        </p:txBody>
      </p:sp>
    </p:spTree>
    <p:extLst>
      <p:ext uri="{BB962C8B-B14F-4D97-AF65-F5344CB8AC3E}">
        <p14:creationId xmlns:p14="http://schemas.microsoft.com/office/powerpoint/2010/main" val="40524840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Abgrenzung - </a:t>
            </a:r>
            <a:r>
              <a:rPr lang="de-DE" dirty="0" err="1" smtClean="0"/>
              <a:t>Scoping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dirty="0" smtClean="0"/>
              <a:t>Out-</a:t>
            </a:r>
            <a:r>
              <a:rPr lang="de-DE" b="1" dirty="0" err="1"/>
              <a:t>O</a:t>
            </a:r>
            <a:r>
              <a:rPr lang="de-DE" b="1" dirty="0" err="1" smtClean="0"/>
              <a:t>f</a:t>
            </a:r>
            <a:r>
              <a:rPr lang="de-DE" b="1" dirty="0" smtClean="0"/>
              <a:t>-</a:t>
            </a:r>
            <a:r>
              <a:rPr lang="de-DE" b="1" dirty="0" err="1" smtClean="0"/>
              <a:t>Scope</a:t>
            </a:r>
            <a:endParaRPr lang="de-DE" b="1" dirty="0" smtClean="0"/>
          </a:p>
          <a:p>
            <a:r>
              <a:rPr lang="de-DE" dirty="0" smtClean="0"/>
              <a:t>Auswertungen</a:t>
            </a:r>
          </a:p>
          <a:p>
            <a:r>
              <a:rPr lang="de-DE" dirty="0" smtClean="0"/>
              <a:t>Krankengeschichten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16430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Recherche - Research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Interview mit Physiotherapeutin</a:t>
            </a:r>
          </a:p>
          <a:p>
            <a:pPr lvl="1"/>
            <a:r>
              <a:rPr lang="de-DE" dirty="0" smtClean="0"/>
              <a:t>Erfahrung in psychiatrischer Klinik</a:t>
            </a:r>
          </a:p>
          <a:p>
            <a:r>
              <a:rPr lang="de-DE" dirty="0" smtClean="0"/>
              <a:t>Interview mit Dipl. Pflegefachfrau HF</a:t>
            </a:r>
          </a:p>
          <a:p>
            <a:pPr lvl="1"/>
            <a:r>
              <a:rPr lang="de-DE" dirty="0" smtClean="0"/>
              <a:t>Erfahrung in Praxis</a:t>
            </a:r>
          </a:p>
          <a:p>
            <a:r>
              <a:rPr lang="de-DE" dirty="0" smtClean="0"/>
              <a:t>Bücher und Literatur</a:t>
            </a:r>
          </a:p>
          <a:p>
            <a:pPr lvl="1"/>
            <a:r>
              <a:rPr lang="de-DE" dirty="0" smtClean="0"/>
              <a:t>Physiotherapie in der Psychiatrie</a:t>
            </a:r>
          </a:p>
          <a:p>
            <a:pPr lvl="1"/>
            <a:r>
              <a:rPr lang="de-DE" dirty="0" smtClean="0"/>
              <a:t>ABC der Psychiatrie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48663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Recherche - Research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Krankheitsbilder </a:t>
            </a:r>
            <a:r>
              <a:rPr lang="de-DE" dirty="0"/>
              <a:t>sind extrem </a:t>
            </a:r>
            <a:r>
              <a:rPr lang="de-DE" dirty="0" smtClean="0"/>
              <a:t>vielfältig, </a:t>
            </a:r>
            <a:r>
              <a:rPr lang="de-DE" dirty="0"/>
              <a:t>mit vielen </a:t>
            </a:r>
            <a:r>
              <a:rPr lang="de-DE" dirty="0" smtClean="0"/>
              <a:t>Sonderheiten</a:t>
            </a:r>
          </a:p>
          <a:p>
            <a:pPr lvl="1"/>
            <a:r>
              <a:rPr lang="de-DE" dirty="0"/>
              <a:t>App muss Möglichkeit haben Funktionen anzupassen oder </a:t>
            </a:r>
            <a:r>
              <a:rPr lang="de-DE" dirty="0" smtClean="0"/>
              <a:t>auszublenden</a:t>
            </a:r>
          </a:p>
          <a:p>
            <a:r>
              <a:rPr lang="de-DE" dirty="0"/>
              <a:t>Ziele sind für psychische Patienten </a:t>
            </a:r>
            <a:r>
              <a:rPr lang="de-DE" dirty="0" smtClean="0"/>
              <a:t>wichtig</a:t>
            </a:r>
          </a:p>
          <a:p>
            <a:pPr lvl="1"/>
            <a:r>
              <a:rPr lang="de-DE" dirty="0" smtClean="0"/>
              <a:t>Individuell </a:t>
            </a:r>
            <a:r>
              <a:rPr lang="de-DE" dirty="0"/>
              <a:t>definiert und angepasst</a:t>
            </a:r>
          </a:p>
          <a:p>
            <a:pPr lvl="1"/>
            <a:r>
              <a:rPr lang="de-DE" dirty="0" smtClean="0"/>
              <a:t>Etappenziele</a:t>
            </a:r>
            <a:endParaRPr lang="de-DE" dirty="0"/>
          </a:p>
          <a:p>
            <a:pPr lvl="1"/>
            <a:r>
              <a:rPr lang="de-DE" dirty="0" smtClean="0"/>
              <a:t>Gesamtziele</a:t>
            </a:r>
          </a:p>
          <a:p>
            <a:r>
              <a:rPr lang="de-DE" dirty="0" smtClean="0"/>
              <a:t>Interessen </a:t>
            </a:r>
            <a:r>
              <a:rPr lang="de-DE" dirty="0"/>
              <a:t>und Hobbies eignen sich gut um Patienten </a:t>
            </a:r>
            <a:r>
              <a:rPr lang="de-DE"/>
              <a:t>zu </a:t>
            </a:r>
            <a:r>
              <a:rPr lang="de-DE" smtClean="0"/>
              <a:t>motivieren</a:t>
            </a:r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15375957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Darstellen - </a:t>
            </a:r>
            <a:r>
              <a:rPr lang="de-DE" dirty="0" err="1" smtClean="0"/>
              <a:t>Synthesize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dirty="0" smtClean="0"/>
              <a:t>Mögliche Funktionalitäten</a:t>
            </a:r>
          </a:p>
          <a:p>
            <a:r>
              <a:rPr lang="de-DE" dirty="0" smtClean="0"/>
              <a:t>Motivator</a:t>
            </a:r>
          </a:p>
          <a:p>
            <a:r>
              <a:rPr lang="de-DE" dirty="0" smtClean="0"/>
              <a:t>Ort- und Zeitabhängige Funktionen</a:t>
            </a:r>
          </a:p>
          <a:p>
            <a:r>
              <a:rPr lang="de-DE" dirty="0" smtClean="0"/>
              <a:t>Management Angebote</a:t>
            </a:r>
          </a:p>
          <a:p>
            <a:r>
              <a:rPr lang="de-DE" dirty="0" smtClean="0"/>
              <a:t>Persönliche Hilfe</a:t>
            </a:r>
          </a:p>
          <a:p>
            <a:r>
              <a:rPr lang="de-DE" dirty="0" smtClean="0"/>
              <a:t>Soziales Netzwerk</a:t>
            </a:r>
          </a:p>
        </p:txBody>
      </p:sp>
    </p:spTree>
    <p:extLst>
      <p:ext uri="{BB962C8B-B14F-4D97-AF65-F5344CB8AC3E}">
        <p14:creationId xmlns:p14="http://schemas.microsoft.com/office/powerpoint/2010/main" val="39458664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198" y="914400"/>
            <a:ext cx="6834023" cy="1143000"/>
          </a:xfrm>
        </p:spPr>
        <p:txBody>
          <a:bodyPr/>
          <a:lstStyle/>
          <a:p>
            <a:r>
              <a:rPr lang="de-DE" dirty="0" smtClean="0"/>
              <a:t>Entwurf – Design</a:t>
            </a:r>
            <a:endParaRPr lang="de-DE" dirty="0"/>
          </a:p>
        </p:txBody>
      </p:sp>
      <p:pic>
        <p:nvPicPr>
          <p:cNvPr id="7" name="Bild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22676"/>
            <a:ext cx="10142467" cy="2774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4796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xfrm>
            <a:off x="457199" y="914400"/>
            <a:ext cx="6807380" cy="1143000"/>
          </a:xfrm>
        </p:spPr>
        <p:txBody>
          <a:bodyPr/>
          <a:lstStyle/>
          <a:p>
            <a:r>
              <a:rPr lang="de-DE" dirty="0" smtClean="0"/>
              <a:t>Entwurf – Design</a:t>
            </a:r>
            <a:endParaRPr lang="de-DE" dirty="0"/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32444"/>
            <a:ext cx="9218378" cy="2811117"/>
          </a:xfrm>
          <a:prstGeom prst="rect">
            <a:avLst/>
          </a:prstGeom>
        </p:spPr>
      </p:pic>
      <p:pic>
        <p:nvPicPr>
          <p:cNvPr id="7" name="Bild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5034681"/>
            <a:ext cx="2144364" cy="1439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4787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Prototyp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  <a:p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5946" y="541709"/>
            <a:ext cx="2828735" cy="5838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980342"/>
      </p:ext>
    </p:extLst>
  </p:cSld>
  <p:clrMapOvr>
    <a:masterClrMapping/>
  </p:clrMapOvr>
</p:sld>
</file>

<file path=ppt/theme/theme1.xml><?xml version="1.0" encoding="utf-8"?>
<a:theme xmlns:a="http://schemas.openxmlformats.org/drawingml/2006/main" name="Plaza">
  <a:themeElements>
    <a:clrScheme name="Plaza">
      <a:dk1>
        <a:sysClr val="windowText" lastClr="000000"/>
      </a:dk1>
      <a:lt1>
        <a:sysClr val="window" lastClr="FFFFFF"/>
      </a:lt1>
      <a:dk2>
        <a:srgbClr val="333333"/>
      </a:dk2>
      <a:lt2>
        <a:srgbClr val="CCCCCC"/>
      </a:lt2>
      <a:accent1>
        <a:srgbClr val="990000"/>
      </a:accent1>
      <a:accent2>
        <a:srgbClr val="580101"/>
      </a:accent2>
      <a:accent3>
        <a:srgbClr val="E94A00"/>
      </a:accent3>
      <a:accent4>
        <a:srgbClr val="EB8F00"/>
      </a:accent4>
      <a:accent5>
        <a:srgbClr val="A4A4A4"/>
      </a:accent5>
      <a:accent6>
        <a:srgbClr val="666666"/>
      </a:accent6>
      <a:hlink>
        <a:srgbClr val="D01010"/>
      </a:hlink>
      <a:folHlink>
        <a:srgbClr val="E6682E"/>
      </a:folHlink>
    </a:clrScheme>
    <a:fontScheme name="Plaza">
      <a:majorFont>
        <a:latin typeface="Century Gothic"/>
        <a:ea typeface=""/>
        <a:cs typeface=""/>
        <a:font script="Jpan" typeface="メイリオ"/>
        <a:font script="Hans" typeface="宋体"/>
        <a:font script="Hant" typeface="新細明體"/>
      </a:majorFont>
      <a:minorFont>
        <a:latin typeface="Century Gothic"/>
        <a:ea typeface=""/>
        <a:cs typeface=""/>
        <a:font script="Jpan" typeface="メイリオ"/>
        <a:font script="Hans" typeface="宋体"/>
        <a:font script="Hant" typeface="新細明體"/>
      </a:minorFont>
    </a:fontScheme>
    <a:fmtScheme name="Plaza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60000"/>
                <a:satMod val="135000"/>
              </a:schemeClr>
            </a:gs>
            <a:gs pos="100000">
              <a:schemeClr val="phClr">
                <a:tint val="100000"/>
                <a:shade val="100000"/>
                <a:satMod val="13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70000"/>
                <a:satMod val="120000"/>
              </a:schemeClr>
            </a:gs>
            <a:gs pos="35000">
              <a:schemeClr val="phClr">
                <a:shade val="100000"/>
                <a:satMod val="150000"/>
              </a:schemeClr>
            </a:gs>
            <a:gs pos="70000">
              <a:schemeClr val="phClr">
                <a:tint val="100000"/>
                <a:shade val="100000"/>
                <a:satMod val="200000"/>
                <a:greenMod val="100000"/>
              </a:schemeClr>
            </a:gs>
            <a:gs pos="100000">
              <a:schemeClr val="phClr">
                <a:tint val="100000"/>
                <a:shade val="100000"/>
                <a:satMod val="250000"/>
                <a:greenMod val="100000"/>
              </a:schemeClr>
            </a:gs>
          </a:gsLst>
          <a:lin ang="162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190500" dist="63500" dir="5400000">
              <a:srgbClr val="FFFFFF">
                <a:alpha val="65000"/>
              </a:srgbClr>
            </a:innerShdw>
          </a:effectLst>
          <a:scene3d>
            <a:camera prst="orthographicFront">
              <a:rot lat="0" lon="0" rev="0"/>
            </a:camera>
            <a:lightRig rig="twoPt" dir="r">
              <a:rot lat="0" lon="0" rev="6000000"/>
            </a:lightRig>
          </a:scene3d>
          <a:sp3d prstMaterial="matte">
            <a:bevelT w="0" h="0" prst="relaxedInset"/>
          </a:sp3d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88900" dist="38100" dir="6600000" sx="101000" sy="101000" rotWithShape="0">
              <a:srgbClr val="000000">
                <a:alpha val="50000"/>
              </a:srgbClr>
            </a:outerShdw>
          </a:effectLst>
          <a:scene3d>
            <a:camera prst="perspectiveFront" fov="3000000"/>
            <a:lightRig rig="morning" dir="tl">
              <a:rot lat="0" lon="0" rev="1800000"/>
            </a:lightRig>
          </a:scene3d>
          <a:sp3d contourW="38100" prstMaterial="softEdge">
            <a:bevelT w="25400" h="38100"/>
            <a:contourClr>
              <a:schemeClr val="phClr">
                <a:tint val="6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Plaza.thmx</Template>
  <TotalTime>0</TotalTime>
  <Words>129</Words>
  <Application>Microsoft Macintosh PowerPoint</Application>
  <PresentationFormat>Bildschirmpräsentation (4:3)</PresentationFormat>
  <Paragraphs>43</Paragraphs>
  <Slides>11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2" baseType="lpstr">
      <vt:lpstr>Plaza</vt:lpstr>
      <vt:lpstr>Task 03</vt:lpstr>
      <vt:lpstr>Abgrenzung - Scoping</vt:lpstr>
      <vt:lpstr>Abgrenzung - Scoping</vt:lpstr>
      <vt:lpstr>Recherche - Research</vt:lpstr>
      <vt:lpstr>Recherche - Research</vt:lpstr>
      <vt:lpstr>Darstellen - Synthesize</vt:lpstr>
      <vt:lpstr>Entwurf – Design</vt:lpstr>
      <vt:lpstr>Entwurf – Design</vt:lpstr>
      <vt:lpstr>Prototyp</vt:lpstr>
      <vt:lpstr>Prototyp</vt:lpstr>
      <vt:lpstr>Prototyp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Task 02</dc:title>
  <dc:creator>Sathesh Paramasamy</dc:creator>
  <cp:lastModifiedBy>Sathesh Paramasamy</cp:lastModifiedBy>
  <cp:revision>36</cp:revision>
  <dcterms:created xsi:type="dcterms:W3CDTF">2013-03-01T07:34:41Z</dcterms:created>
  <dcterms:modified xsi:type="dcterms:W3CDTF">2013-03-18T22:40:00Z</dcterms:modified>
</cp:coreProperties>
</file>

<file path=docProps/thumbnail.jpeg>
</file>